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8"/>
  </p:notesMasterIdLst>
  <p:handoutMasterIdLst>
    <p:handoutMasterId r:id="rId9"/>
  </p:handoutMasterIdLst>
  <p:sldIdLst>
    <p:sldId id="292" r:id="rId5"/>
    <p:sldId id="291" r:id="rId6"/>
    <p:sldId id="293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287"/>
    <a:srgbClr val="E98B0D"/>
    <a:srgbClr val="E2973C"/>
    <a:srgbClr val="9BD49E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23/09/2024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23/09/2024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5085880" y="0"/>
            <a:ext cx="153926" cy="6858000"/>
          </a:xfrm>
          <a:prstGeom prst="rect">
            <a:avLst/>
          </a:prstGeom>
          <a:solidFill>
            <a:srgbClr val="F6A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984836" y="3841"/>
            <a:ext cx="15392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F07CBE2-62EA-E28F-1861-3DB1DE4623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984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23/09/2024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TITOLO DELLA RELAZIONE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F6A287"/>
                </a:solidFill>
              </a:rPr>
              <a:t>RELATORE</a:t>
            </a:r>
          </a:p>
          <a:p>
            <a:r>
              <a:rPr lang="it-IT" sz="2800" b="1" dirty="0">
                <a:solidFill>
                  <a:srgbClr val="F6A287"/>
                </a:solidFill>
              </a:rPr>
              <a:t>Affiliazione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32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Wingdings</vt:lpstr>
      <vt:lpstr>RetrospectVTI</vt:lpstr>
      <vt:lpstr>TITOLO DELLA RELAZIONE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Eliana Rispoli</cp:lastModifiedBy>
  <cp:revision>8</cp:revision>
  <dcterms:created xsi:type="dcterms:W3CDTF">2022-02-27T17:36:31Z</dcterms:created>
  <dcterms:modified xsi:type="dcterms:W3CDTF">2024-09-23T15:21:39Z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