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8"/>
  </p:notesMasterIdLst>
  <p:handoutMasterIdLst>
    <p:handoutMasterId r:id="rId9"/>
  </p:handoutMasterIdLst>
  <p:sldIdLst>
    <p:sldId id="292" r:id="rId5"/>
    <p:sldId id="291" r:id="rId6"/>
    <p:sldId id="293" r:id="rId7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287"/>
    <a:srgbClr val="E98B0D"/>
    <a:srgbClr val="E2973C"/>
    <a:srgbClr val="9BD49E"/>
    <a:srgbClr val="003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39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6FC0A7B-6666-4F41-AD03-C74B76B10001}" type="datetime1">
              <a:rPr lang="it-IT" smtClean="0"/>
              <a:t>23/09/2024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E367B-2E0B-461C-8280-86016408BD7C}" type="datetime1">
              <a:rPr lang="it-IT" smtClean="0"/>
              <a:pPr/>
              <a:t>23/09/2024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B44FF-F9B4-4E5D-9888-DD07079D4562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 rtl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251FC1-1A75-47DA-9A6E-B43CF6E86A62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cxnSp>
        <p:nvCxnSpPr>
          <p:cNvPr id="15" name="Connecteur droit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82E39F50-459D-C3E1-C6CC-EA208D50E4FE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4319CE-E5CF-4FF9-86AE-7437B4FD3174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C7E41FD-853D-F717-1775-E30235610CE8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2620384-FC06-4245-8A4E-BD9C5C3038C1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B5FC7EB-9809-9909-8D31-7667D27CFE29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97CAA8-247F-493B-9041-1EB41C0713A1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F1E388EF-366D-885A-CF06-6BEFE9E1E7F6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DCFC264-2C41-457A-9103-DFF5BC066DDD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FACEB1B-38C0-4995-A1E2-7B5FD48CA44A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DD649FC-C7F2-4966-B125-333FD0271E55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50E5C9-4822-4828-86B2-BB987B39863B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04164A-D1F3-464B-BA5A-A4C4D8F35ADB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1554E-7EF2-44AC-BA44-70A2B54D9DB9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ma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5085880" y="0"/>
            <a:ext cx="153926" cy="6858000"/>
          </a:xfrm>
          <a:prstGeom prst="rect">
            <a:avLst/>
          </a:prstGeom>
          <a:solidFill>
            <a:srgbClr val="F6A2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388D4-15DF-446A-91AA-72876CD48301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4984836" y="3841"/>
            <a:ext cx="15392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F07CBE2-62EA-E28F-1861-3DB1DE4623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9848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82CFE1-3316-4B70-89C0-454FCB2AAF53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542C42-F0C8-417A-980A-09B6C1CD6C24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ma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1D72669-6745-4AA0-A173-7F6CEB97CF08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stazione della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81A99FD-A18D-4AC6-92B0-69E29E35743B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B79944-34CF-4A72-AC1B-909189585767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F3A87-C769-4508-A602-98056DD906C2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11" name="Segnaposto piè di pa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1DB439-C8A9-45DF-AFF2-9EFA3E72C152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a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130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ma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CA46E8E-89D0-493E-ABBF-B63A9C819C41}" type="datetime1">
              <a:rPr lang="it-IT" noProof="0" smtClean="0"/>
              <a:t>23/09/2024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TITOLO DELLA RELAZIONE</a:t>
            </a: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91A9603A-D223-47EF-B35B-86424F3280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b="1" dirty="0">
                <a:solidFill>
                  <a:srgbClr val="F6A287"/>
                </a:solidFill>
              </a:rPr>
              <a:t>RELATORE</a:t>
            </a:r>
          </a:p>
          <a:p>
            <a:r>
              <a:rPr lang="it-IT" sz="2800" b="1" dirty="0">
                <a:solidFill>
                  <a:srgbClr val="F6A287"/>
                </a:solidFill>
              </a:rPr>
              <a:t>Affiliazione</a:t>
            </a:r>
          </a:p>
        </p:txBody>
      </p:sp>
    </p:spTree>
    <p:extLst>
      <p:ext uri="{BB962C8B-B14F-4D97-AF65-F5344CB8AC3E}">
        <p14:creationId xmlns:p14="http://schemas.microsoft.com/office/powerpoint/2010/main" val="4711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25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17455455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526_TF33476885.potx" id="{67A3B757-088A-4997-AD47-EBBB609AAF73}" vid="{61F4B085-7BC3-43AB-AFF0-C8B68BB76B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E879E6-8FFE-4154-8F2A-F7518B89B37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7E0A2CB4-6869-426F-8BC4-A32C90CBE2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41CA7C-A0BF-44EF-B2E5-7539C3B9B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classica per assemblea generale aziendale</Template>
  <TotalTime>32</TotalTime>
  <Words>6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Calibri</vt:lpstr>
      <vt:lpstr>Wingdings</vt:lpstr>
      <vt:lpstr>RetrospectVTI</vt:lpstr>
      <vt:lpstr>TITOLO DELLA RELAZIONE</vt:lpstr>
      <vt:lpstr>Presentazione standard di PowerPoint</vt:lpstr>
      <vt:lpstr>Grazie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29-30 aprile Primo Corso ACCADEMIA SICOB Direttori: M. De Luca - M.A. Zappa</dc:title>
  <dc:creator>Eliana Rispoli</dc:creator>
  <cp:lastModifiedBy>Eliana Rispoli</cp:lastModifiedBy>
  <cp:revision>8</cp:revision>
  <dcterms:created xsi:type="dcterms:W3CDTF">2022-02-27T17:36:31Z</dcterms:created>
  <dcterms:modified xsi:type="dcterms:W3CDTF">2024-09-23T15:21:39Z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